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57" r:id="rId4"/>
    <p:sldId id="260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E453875-6C1B-4F90-9721-949D2F6C5E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4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DD837BD-AA26-4387-988B-3857B7EC3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18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444DDA-7A50-405E-8A93-C946B1F7F3A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25F0B6-7F84-4659-913B-8B37D03062E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25F0B6-7F84-4659-913B-8B37D03062E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25F0B6-7F84-4659-913B-8B37D03062E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42E333-19A0-40B4-80EA-5D0FE454B7F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25F0B6-7F84-4659-913B-8B37D03062E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7795C4-46D4-418E-A519-ABC255459ED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25F0B6-7F84-4659-913B-8B37D03062E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579043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8279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5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H049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以馬內利</a:t>
            </a:r>
            <a:r>
              <a:rPr lang="zh-TW" altLang="en-US" sz="2800" dirty="0"/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懇求降臨</a:t>
            </a:r>
            <a:b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 COME, O COME, EMMANUEL (1/4)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以馬內利，懇求降臨！救贖被擄以色列民；</a:t>
            </a:r>
          </a:p>
          <a:p>
            <a:pPr algn="ctr" eaLnBrk="1" hangingPunct="1"/>
            <a:r>
              <a:rPr lang="en-US" altLang="zh-TW" sz="2800" dirty="0"/>
              <a:t>O come, O come, Emmanuel, </a:t>
            </a:r>
          </a:p>
          <a:p>
            <a:pPr algn="ctr"/>
            <a:r>
              <a:rPr lang="en-US" altLang="zh-TW" sz="2800" dirty="0"/>
              <a:t>And ransom captive Israel,</a:t>
            </a:r>
          </a:p>
          <a:p>
            <a:pPr algn="ctr"/>
            <a:r>
              <a:rPr lang="zh-TW" altLang="en-US" dirty="0"/>
              <a:t>淪落異邦，寂寞傷心，引頸渴望神子降臨。</a:t>
            </a:r>
          </a:p>
          <a:p>
            <a:pPr algn="ctr"/>
            <a:r>
              <a:rPr lang="en-US" altLang="zh-TW" sz="2800" dirty="0"/>
              <a:t>Until the Son of God appear,</a:t>
            </a:r>
          </a:p>
          <a:p>
            <a:pPr algn="ctr"/>
            <a:r>
              <a:rPr lang="en-US" altLang="zh-TW" sz="2800" dirty="0"/>
              <a:t>That mourns in lonely exile here.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b="1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歡欣！歡欣！以色列民，</a:t>
            </a:r>
            <a:endParaRPr lang="en-US" altLang="zh-TW" dirty="0"/>
          </a:p>
          <a:p>
            <a:pPr algn="ctr"/>
            <a:r>
              <a:rPr lang="en-US" altLang="zh-TW" sz="2800" dirty="0"/>
              <a:t>Rejoice! Rejoice! Emmanuel</a:t>
            </a:r>
          </a:p>
          <a:p>
            <a:pPr algn="ctr"/>
            <a:r>
              <a:rPr lang="zh-TW" altLang="en-US" dirty="0"/>
              <a:t>以馬內利定要降臨！</a:t>
            </a:r>
          </a:p>
          <a:p>
            <a:pPr algn="ctr"/>
            <a:r>
              <a:rPr lang="en-US" altLang="zh-TW" sz="2800" dirty="0"/>
              <a:t>Shall come to thee, O Israel!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  <a:p>
            <a:pPr algn="ctr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38889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r>
              <a:rPr lang="zh-TW" altLang="en-US" dirty="0"/>
              <a:t>耶西枝條，懇求降臨！撒但手中，釋放子民；</a:t>
            </a:r>
          </a:p>
          <a:p>
            <a:pPr algn="ctr"/>
            <a:r>
              <a:rPr lang="en-US" altLang="zh-TW" sz="2800" dirty="0"/>
              <a:t>O come, Thou Rod of Jesse, free</a:t>
            </a:r>
          </a:p>
          <a:p>
            <a:pPr algn="ctr"/>
            <a:r>
              <a:rPr lang="en-US" altLang="zh-TW" sz="2800" dirty="0"/>
              <a:t>Thine own from Satan’s tyranny;</a:t>
            </a:r>
          </a:p>
          <a:p>
            <a:pPr algn="ctr"/>
            <a:r>
              <a:rPr lang="zh-TW" altLang="en-US" dirty="0"/>
              <a:t>陰間深處，拯救子民，使眾勝過死亡之墳。</a:t>
            </a:r>
          </a:p>
          <a:p>
            <a:pPr algn="ctr"/>
            <a:r>
              <a:rPr lang="en-US" altLang="zh-TW" sz="2800" dirty="0"/>
              <a:t>From depths of hell Thy people save </a:t>
            </a:r>
          </a:p>
          <a:p>
            <a:pPr algn="ctr"/>
            <a:r>
              <a:rPr lang="en-US" altLang="zh-TW" sz="2800" dirty="0"/>
              <a:t>And give them </a:t>
            </a:r>
            <a:r>
              <a:rPr lang="en-US" altLang="zh-TW" sz="2800" dirty="0" err="1"/>
              <a:t>vict’ry</a:t>
            </a:r>
            <a:r>
              <a:rPr lang="en-US" altLang="zh-TW" sz="2800" dirty="0"/>
              <a:t> o’er the grave.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b="1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歡欣！歡欣！以色列民，</a:t>
            </a:r>
            <a:endParaRPr lang="en-US" altLang="zh-TW" dirty="0"/>
          </a:p>
          <a:p>
            <a:pPr algn="ctr"/>
            <a:r>
              <a:rPr lang="en-US" altLang="zh-TW" sz="2800" dirty="0"/>
              <a:t>Rejoice! Rejoice! Emmanuel</a:t>
            </a:r>
          </a:p>
          <a:p>
            <a:pPr algn="ctr"/>
            <a:r>
              <a:rPr lang="zh-TW" altLang="en-US" dirty="0"/>
              <a:t>以馬內利定要降臨！</a:t>
            </a:r>
          </a:p>
          <a:p>
            <a:pPr algn="ctr"/>
            <a:r>
              <a:rPr lang="en-US" altLang="zh-TW" sz="2800" dirty="0"/>
              <a:t>Shall come to thee, O Israel!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  <a:p>
            <a:pPr algn="ctr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29868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清晨日光，懇求降臨！藉主降臨，歡慰眾心；</a:t>
            </a:r>
          </a:p>
          <a:p>
            <a:pPr algn="ctr"/>
            <a:r>
              <a:rPr lang="en-US" altLang="zh-TW" sz="2800" dirty="0"/>
              <a:t>O come, Thou Dayspring, come and cheer </a:t>
            </a:r>
          </a:p>
          <a:p>
            <a:pPr algn="ctr"/>
            <a:r>
              <a:rPr lang="en-US" altLang="zh-TW" sz="2800" dirty="0"/>
              <a:t>Our spirits by Thine advent here;</a:t>
            </a:r>
          </a:p>
          <a:p>
            <a:pPr algn="ctr"/>
            <a:r>
              <a:rPr lang="zh-TW" altLang="en-US" dirty="0"/>
              <a:t>衝開長夜幽暗愁雲，驅散死亡深沉黑影。</a:t>
            </a:r>
          </a:p>
          <a:p>
            <a:pPr algn="ctr"/>
            <a:r>
              <a:rPr lang="en-US" altLang="zh-TW" sz="2800" dirty="0"/>
              <a:t>And drive away the shades of night, </a:t>
            </a:r>
          </a:p>
          <a:p>
            <a:pPr algn="ctr"/>
            <a:r>
              <a:rPr lang="en-US" altLang="zh-TW" sz="2800" dirty="0"/>
              <a:t>And pierce to clouds and bring us light!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b="1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歡欣！歡欣！以色列民，</a:t>
            </a:r>
            <a:endParaRPr lang="en-US" altLang="zh-TW" dirty="0"/>
          </a:p>
          <a:p>
            <a:pPr algn="ctr"/>
            <a:r>
              <a:rPr lang="en-US" altLang="zh-TW" sz="2800" dirty="0"/>
              <a:t>Rejoice! Rejoice! Emmanuel</a:t>
            </a:r>
          </a:p>
          <a:p>
            <a:pPr algn="ctr"/>
            <a:r>
              <a:rPr lang="zh-TW" altLang="en-US" dirty="0"/>
              <a:t>以馬內利定要降臨！</a:t>
            </a:r>
          </a:p>
          <a:p>
            <a:pPr algn="ctr"/>
            <a:r>
              <a:rPr lang="en-US" altLang="zh-TW" sz="2800" dirty="0"/>
              <a:t>Shall come to thee, O Israel!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  <a:p>
            <a:pPr algn="ctr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5651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2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300" dirty="0"/>
          </a:p>
          <a:p>
            <a:pPr algn="ctr"/>
            <a:r>
              <a:rPr lang="zh-TW" altLang="en-US" dirty="0"/>
              <a:t>大衛之鑰，懇求降臨！大開我們天上家庭；</a:t>
            </a:r>
          </a:p>
          <a:p>
            <a:pPr algn="ctr"/>
            <a:r>
              <a:rPr lang="en-US" altLang="zh-TW" sz="2800" dirty="0"/>
              <a:t>O come, Thou key of David, come, </a:t>
            </a:r>
          </a:p>
          <a:p>
            <a:pPr algn="ctr"/>
            <a:r>
              <a:rPr lang="en-US" altLang="zh-TW" sz="2800" dirty="0"/>
              <a:t>And open wide our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home;</a:t>
            </a:r>
          </a:p>
          <a:p>
            <a:pPr algn="ctr"/>
            <a:r>
              <a:rPr lang="zh-TW" altLang="en-US" dirty="0"/>
              <a:t>保守我們奔走天程，斷絕我們愁苦曲徑。</a:t>
            </a:r>
          </a:p>
          <a:p>
            <a:pPr algn="ctr"/>
            <a:r>
              <a:rPr lang="en-US" altLang="zh-TW" sz="2800" dirty="0"/>
              <a:t>Make safe the way that leads on high, </a:t>
            </a:r>
          </a:p>
          <a:p>
            <a:pPr algn="ctr"/>
            <a:r>
              <a:rPr lang="en-US" altLang="zh-TW" sz="2800" dirty="0"/>
              <a:t>And close the path to misery.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H049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300" b="1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dirty="0"/>
              <a:t>歡欣！歡欣！以色列民，</a:t>
            </a:r>
            <a:endParaRPr lang="en-US" altLang="zh-TW" dirty="0"/>
          </a:p>
          <a:p>
            <a:pPr algn="ctr"/>
            <a:r>
              <a:rPr lang="en-US" altLang="zh-TW" sz="2800" dirty="0"/>
              <a:t>Rejoice! Rejoice! Emmanuel</a:t>
            </a:r>
          </a:p>
          <a:p>
            <a:pPr algn="ctr"/>
            <a:r>
              <a:rPr lang="zh-TW" altLang="en-US" dirty="0"/>
              <a:t>以馬內利定要降臨！</a:t>
            </a:r>
          </a:p>
          <a:p>
            <a:pPr algn="ctr"/>
            <a:r>
              <a:rPr lang="en-US" altLang="zh-TW" sz="2800" dirty="0"/>
              <a:t>Shall come to thee, O Israel!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  <a:p>
            <a:pPr algn="ctr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5731722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483</TotalTime>
  <Words>420</Words>
  <Application>Microsoft Office PowerPoint</Application>
  <PresentationFormat>On-screen Show (16:9)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H049  以馬內利，懇求降臨 O COME, O COME, EMMANUEL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H049 以馬內利, 懇求降臨 O COME, O COME, EMMANUEL</dc:title>
  <dc:subject>Hymnary 聖徒詩歌</dc:subject>
  <dc:creator>Latin Hymn</dc:creator>
  <cp:lastModifiedBy>Timothy Liang</cp:lastModifiedBy>
  <cp:revision>57</cp:revision>
  <dcterms:created xsi:type="dcterms:W3CDTF">2001-04-19T19:07:54Z</dcterms:created>
  <dcterms:modified xsi:type="dcterms:W3CDTF">2017-07-31T22:59:16Z</dcterms:modified>
</cp:coreProperties>
</file>